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hyperlink" Target="https://github.com/Marimuthuau810021102301/Marimuthu-au810021102301" TargetMode="Externa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endParaRPr lang="en-US" sz="40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endPar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1723871" y="3683404"/>
            <a:ext cx="9039066"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panose="020B0604020202020204"/>
                <a:ea typeface="Arial" panose="020B0604020202020204"/>
                <a:cs typeface="Arial" panose="020B0604020202020204"/>
                <a:sym typeface="Arial" panose="020B0604020202020204"/>
              </a:rPr>
              <a:t>Presented By:</a:t>
            </a:r>
            <a:endParaRPr lang="en-US" dirty="0"/>
          </a:p>
          <a:p>
            <a:pPr marL="0" marR="0" lvl="0" indent="0" algn="l" rtl="0">
              <a:spcBef>
                <a:spcPts val="0"/>
              </a:spcBef>
              <a:spcAft>
                <a:spcPts val="0"/>
              </a:spcAft>
              <a:buNone/>
            </a:pPr>
            <a:r>
              <a:rPr lang="en-US" sz="2000" b="1" dirty="0">
                <a:solidFill>
                  <a:srgbClr val="2F5496"/>
                </a:solidFill>
                <a:latin typeface="Arial" panose="020B0604020202020204"/>
                <a:ea typeface="Arial" panose="020B0604020202020204"/>
                <a:cs typeface="Arial" panose="020B0604020202020204"/>
                <a:sym typeface="Arial" panose="020B0604020202020204"/>
              </a:rPr>
              <a:t> Marimuthu - au810021102301</a:t>
            </a:r>
            <a:endParaRPr lang="en-US" sz="2000" b="1" dirty="0">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endParaRPr 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endParaRPr lang="en-US" sz="2000" b="1">
              <a:latin typeface="Arial" panose="020B0604020202020204"/>
              <a:ea typeface="Arial" panose="020B0604020202020204"/>
              <a:cs typeface="Arial" panose="020B0604020202020204"/>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lang="en-US" sz="2600">
              <a:latin typeface="Arial" panose="020B0604020202020204"/>
              <a:ea typeface="Arial" panose="020B0604020202020204"/>
              <a:cs typeface="Arial" panose="020B0604020202020204"/>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
        <p:nvSpPr>
          <p:cNvPr id="3" name="Subtitle 2"/>
          <p:cNvSpPr>
            <a:spLocks noGrp="1"/>
          </p:cNvSpPr>
          <p:nvPr>
            <p:ph type="subTitle" idx="1"/>
          </p:nvPr>
        </p:nvSpPr>
        <p:spPr/>
        <p:txBody>
          <a:bodyPr/>
          <a:lstStyle/>
          <a:p>
            <a:r>
              <a:rPr lang="en-US" dirty="0">
                <a:hlinkClick r:id="rId1" tooltip="" action="ppaction://hlinkfile">
                  <a:extLst>
                    <a:ext uri="{DAF060AB-1E55-43B9-8AAB-6FB025537F2F}">
                      <wpsdc:hlinkClr xmlns:wpsdc="http://www.wps.cn/officeDocument/2017/drawingmlCustomData" val="0563C1"/>
                      <wpsdc:folHlinkClr xmlns:wpsdc="http://www.wps.cn/officeDocument/2017/drawingmlCustomData" val="954F72"/>
                      <wpsdc:hlinkUnderline xmlns:wpsdc="http://www.wps.cn/officeDocument/2017/drawingmlCustomData" val="1"/>
                    </a:ext>
                  </a:extLst>
                </a:hlinkClick>
              </a:rPr>
              <a:t>https://github.com/Marimuthuau810021102301/Marimuthu-au810021102301</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3" name="1000029604.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592666" y="1637554"/>
            <a:ext cx="11599333" cy="48553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lang="en-US" sz="2600">
              <a:latin typeface="Arial" panose="020B0604020202020204"/>
              <a:ea typeface="Arial" panose="020B0604020202020204"/>
              <a:cs typeface="Arial" panose="020B0604020202020204"/>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3420</Words>
  <Application>WPS Presentation</Application>
  <PresentationFormat>Widescreen</PresentationFormat>
  <Paragraphs>81</Paragraphs>
  <Slides>11</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Arial</vt:lpstr>
      <vt:lpstr>Calibri</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sridhar</cp:lastModifiedBy>
  <cp:revision>7</cp:revision>
  <dcterms:created xsi:type="dcterms:W3CDTF">2024-04-22T09:57:32Z</dcterms:created>
  <dcterms:modified xsi:type="dcterms:W3CDTF">2024-04-22T10:01:07Z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831D6149DB834A9B88F3CDD92930202F</vt:lpwstr>
  </property>
  <property fmtid="{D5CDD505-2E9C-101B-9397-08002B2CF9AE}" pid="3" name="KSOProductBuildVer">
    <vt:lpwstr>1033-11.2.0.11225</vt:lpwstr>
  </property>
</Properties>
</file>